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8" r:id="rId3"/>
    <p:sldId id="259" r:id="rId5"/>
    <p:sldId id="260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66" d="100"/>
          <a:sy n="66" d="100"/>
        </p:scale>
        <p:origin x="102" y="1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63A3CA-5F6D-4A3C-994F-8E849D3BDCFC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934AE-983D-4B58-A9BA-89B125F012E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Profit by Product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Sales by Country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Profit by Segment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 Units Sold by Product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Sales by Month and Product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Profit by Product and Country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Sales by Country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1" Type="http://schemas.openxmlformats.org/officeDocument/2006/relationships/hyperlink" Target="https://app.powerbi.com/groups/me/reports/9218fa6b-5f37-46e0-b10c-d3346df5538a/?pbi_source=PowerPoint" TargetMode="Externa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hyperlink" Target="https://app.powerbi.com/groups/me/reports/9218fa6b-5f37-46e0-b10c-d3346df5538a/?pbi_source=PowerPoint" TargetMode="Externa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1" Type="http://schemas.openxmlformats.org/officeDocument/2006/relationships/hyperlink" Target="https://app.powerbi.com/groups/me/reports/9218fa6b-5f37-46e0-b10c-d3346df5538a/?pbi_source=PowerPoint" TargetMode="Externa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1" Type="http://schemas.openxmlformats.org/officeDocument/2006/relationships/hyperlink" Target="https://app.powerbi.com/groups/me/reports/9218fa6b-5f37-46e0-b10c-d3346df5538a/?pbi_source=PowerPoin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Profit by Product ,Sales by Country ,Profit by Segment ,columnChart. Please refer to the notes on this slide for details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 Units Sold by Product ,Sales by Month and Product ,Profit by Product and Country ,slicer. Please refer to the notes on this slide for details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actionButton ,Sales by Country. Please refer to the notes on this slide for details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. Please refer to the notes on this slide for details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Page 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</Words>
  <Application>WPS Presentation</Application>
  <PresentationFormat>Widescreen</PresentationFormat>
  <Paragraphs>8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7" baseType="lpstr">
      <vt:lpstr>Arial</vt:lpstr>
      <vt:lpstr>SimSun</vt:lpstr>
      <vt:lpstr>Wingdings</vt:lpstr>
      <vt:lpstr>Segoe UI Light</vt:lpstr>
      <vt:lpstr>Arial</vt:lpstr>
      <vt:lpstr>Segoe UI</vt:lpstr>
      <vt:lpstr>Segoe UI Semibold</vt:lpstr>
      <vt:lpstr>Calibri</vt:lpstr>
      <vt:lpstr>Microsoft YaHei</vt:lpstr>
      <vt:lpstr>Arial Unicode MS</vt:lpstr>
      <vt:lpstr>Calibri Light</vt:lpstr>
      <vt:lpstr>Aptos</vt:lpstr>
      <vt:lpstr>Custom Design</vt:lpstr>
      <vt:lpstr>Page 1</vt:lpstr>
      <vt:lpstr>Page 2</vt:lpstr>
      <vt:lpstr>Page 3</vt:lpstr>
      <vt:lpstr>Page 4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Joyce Ebruphiyo Etata</cp:lastModifiedBy>
  <cp:revision>6</cp:revision>
  <dcterms:created xsi:type="dcterms:W3CDTF">2016-09-04T11:54:00Z</dcterms:created>
  <dcterms:modified xsi:type="dcterms:W3CDTF">2025-10-22T04:04:00Z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D8353831689F48BC94A5056173C5A246_12</vt:lpwstr>
  </property>
  <property fmtid="{D5CDD505-2E9C-101B-9397-08002B2CF9AE}" pid="3" name="KSOProductBuildVer">
    <vt:lpwstr>1033-12.2.0.22549</vt:lpwstr>
  </property>
</Properties>
</file>

<file path=docProps/thumbnail.jpeg>
</file>